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390B05"/>
    <a:srgbClr val="8A1D0D"/>
    <a:srgbClr val="D63C2B"/>
    <a:srgbClr val="003B60"/>
    <a:srgbClr val="006FB3"/>
    <a:srgbClr val="35BBE2"/>
    <a:srgbClr val="772B13"/>
    <a:srgbClr val="C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50" d="100"/>
          <a:sy n="50" d="100"/>
        </p:scale>
        <p:origin x="-2028" y="-61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1296449" y="2250356"/>
            <a:ext cx="385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Сделать первый шаг — очень просто!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6449" y="3081353"/>
            <a:ext cx="4860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exists including all physical matter and energy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9041" y="3886830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(495) 226-74-30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19041" y="4485601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art@prcomm.ru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9041" y="5090746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www.kit5.ru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431" y="3892052"/>
            <a:ext cx="447866" cy="165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31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22</cp:revision>
  <dcterms:created xsi:type="dcterms:W3CDTF">2011-06-17T23:30:18Z</dcterms:created>
  <dcterms:modified xsi:type="dcterms:W3CDTF">2011-06-20T21:56:18Z</dcterms:modified>
</cp:coreProperties>
</file>