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ABAB"/>
    <a:srgbClr val="E8E8E8"/>
    <a:srgbClr val="390B05"/>
    <a:srgbClr val="8A1D0D"/>
    <a:srgbClr val="D63C2B"/>
    <a:srgbClr val="003B60"/>
    <a:srgbClr val="006FB3"/>
    <a:srgbClr val="35BBE2"/>
    <a:srgbClr val="772B13"/>
    <a:srgbClr val="C054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50" d="100"/>
          <a:sy n="50" d="100"/>
        </p:scale>
        <p:origin x="-2028" y="-612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1" y="0"/>
            <a:ext cx="7561264" cy="10693400"/>
          </a:xfrm>
          <a:prstGeom prst="rect">
            <a:avLst/>
          </a:prstGeom>
          <a:gradFill flip="none" rotWithShape="1">
            <a:gsLst>
              <a:gs pos="0">
                <a:srgbClr val="E8E8E8"/>
              </a:gs>
              <a:gs pos="100000">
                <a:srgbClr val="ABABAB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17" name="TextBox 16"/>
          <p:cNvSpPr txBox="1"/>
          <p:nvPr/>
        </p:nvSpPr>
        <p:spPr>
          <a:xfrm>
            <a:off x="1296449" y="2250356"/>
            <a:ext cx="38523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Сделать первый шаг — очень просто!</a:t>
            </a:r>
            <a:endParaRPr lang="ru-RU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296449" y="3081353"/>
            <a:ext cx="4860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universe is commonly defined as the totality of everything that exists including all physical matter and energy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19041" y="3886830"/>
            <a:ext cx="3852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(495) 226-74-30</a:t>
            </a:r>
            <a:endParaRPr lang="ru-RU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219041" y="4485601"/>
            <a:ext cx="3852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art@prcomm.ru</a:t>
            </a:r>
            <a:endParaRPr lang="ru-RU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219041" y="5090746"/>
            <a:ext cx="3852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www.kit5.ru</a:t>
            </a:r>
            <a:endParaRPr lang="ru-RU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8431" y="3892052"/>
            <a:ext cx="447866" cy="1657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31</Words>
  <Application>Microsoft Office PowerPoint</Application>
  <PresentationFormat>Произвольный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22</cp:revision>
  <dcterms:created xsi:type="dcterms:W3CDTF">2011-06-17T23:30:18Z</dcterms:created>
  <dcterms:modified xsi:type="dcterms:W3CDTF">2011-06-20T21:56:18Z</dcterms:modified>
</cp:coreProperties>
</file>